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0" r:id="rId3"/>
    <p:sldId id="262" r:id="rId4"/>
    <p:sldId id="264" r:id="rId5"/>
    <p:sldId id="265" r:id="rId6"/>
    <p:sldId id="266" r:id="rId7"/>
    <p:sldId id="267" r:id="rId8"/>
    <p:sldId id="268" r:id="rId9"/>
    <p:sldId id="261" r:id="rId10"/>
    <p:sldId id="257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5176" autoAdjust="0"/>
  </p:normalViewPr>
  <p:slideViewPr>
    <p:cSldViewPr>
      <p:cViewPr varScale="1">
        <p:scale>
          <a:sx n="84" d="100"/>
          <a:sy n="84" d="100"/>
        </p:scale>
        <p:origin x="-17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7D4A6DD-9E73-4E3A-832F-1789D818F011}" type="datetimeFigureOut">
              <a:rPr lang="en-US" smtClean="0"/>
              <a:pPr/>
              <a:t>10/26/2008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9A4CE54-1431-4E80-B8FC-3C2BC0B126C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4A6DD-9E73-4E3A-832F-1789D818F011}" type="datetimeFigureOut">
              <a:rPr lang="en-US" smtClean="0"/>
              <a:pPr/>
              <a:t>10/26/2008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CE54-1431-4E80-B8FC-3C2BC0B126C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4A6DD-9E73-4E3A-832F-1789D818F011}" type="datetimeFigureOut">
              <a:rPr lang="en-US" smtClean="0"/>
              <a:pPr/>
              <a:t>10/26/2008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CE54-1431-4E80-B8FC-3C2BC0B126C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4A6DD-9E73-4E3A-832F-1789D818F011}" type="datetimeFigureOut">
              <a:rPr lang="en-US" smtClean="0"/>
              <a:pPr/>
              <a:t>10/26/2008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CE54-1431-4E80-B8FC-3C2BC0B126C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4A6DD-9E73-4E3A-832F-1789D818F011}" type="datetimeFigureOut">
              <a:rPr lang="en-US" smtClean="0"/>
              <a:pPr/>
              <a:t>10/26/2008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CE54-1431-4E80-B8FC-3C2BC0B126C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4A6DD-9E73-4E3A-832F-1789D818F011}" type="datetimeFigureOut">
              <a:rPr lang="en-US" smtClean="0"/>
              <a:pPr/>
              <a:t>10/26/2008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CE54-1431-4E80-B8FC-3C2BC0B126C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7D4A6DD-9E73-4E3A-832F-1789D818F011}" type="datetimeFigureOut">
              <a:rPr lang="en-US" smtClean="0"/>
              <a:pPr/>
              <a:t>10/26/2008</a:t>
            </a:fld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9A4CE54-1431-4E80-B8FC-3C2BC0B126C7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7D4A6DD-9E73-4E3A-832F-1789D818F011}" type="datetimeFigureOut">
              <a:rPr lang="en-US" smtClean="0"/>
              <a:pPr/>
              <a:t>10/26/2008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9A4CE54-1431-4E80-B8FC-3C2BC0B126C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4A6DD-9E73-4E3A-832F-1789D818F011}" type="datetimeFigureOut">
              <a:rPr lang="en-US" smtClean="0"/>
              <a:pPr/>
              <a:t>10/26/2008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CE54-1431-4E80-B8FC-3C2BC0B126C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4A6DD-9E73-4E3A-832F-1789D818F011}" type="datetimeFigureOut">
              <a:rPr lang="en-US" smtClean="0"/>
              <a:pPr/>
              <a:t>10/26/2008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CE54-1431-4E80-B8FC-3C2BC0B126C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4A6DD-9E73-4E3A-832F-1789D818F011}" type="datetimeFigureOut">
              <a:rPr lang="en-US" smtClean="0"/>
              <a:pPr/>
              <a:t>10/26/2008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4CE54-1431-4E80-B8FC-3C2BC0B126C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7D4A6DD-9E73-4E3A-832F-1789D818F011}" type="datetimeFigureOut">
              <a:rPr lang="en-US" smtClean="0"/>
              <a:pPr/>
              <a:t>10/26/2008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A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9A4CE54-1431-4E80-B8FC-3C2BC0B126C7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opensource.adobe.com/wiki/display/flexsdk/Targeting+Flash+Player+10+Beta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toandlearn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Flash Player 10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3929066"/>
            <a:ext cx="4786346" cy="1752600"/>
          </a:xfrm>
        </p:spPr>
        <p:txBody>
          <a:bodyPr/>
          <a:lstStyle/>
          <a:p>
            <a:r>
              <a:rPr lang="en-AU" dirty="0" smtClean="0"/>
              <a:t>A look at all the shiny new things</a:t>
            </a:r>
            <a:endParaRPr lang="en-AU" dirty="0"/>
          </a:p>
        </p:txBody>
      </p:sp>
      <p:sp>
        <p:nvSpPr>
          <p:cNvPr id="4" name="TextBox 3"/>
          <p:cNvSpPr txBox="1"/>
          <p:nvPr/>
        </p:nvSpPr>
        <p:spPr>
          <a:xfrm>
            <a:off x="4286248" y="6357958"/>
            <a:ext cx="4714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dirty="0" smtClean="0">
                <a:solidFill>
                  <a:schemeClr val="accent6">
                    <a:lumMod val="75000"/>
                  </a:schemeClr>
                </a:solidFill>
              </a:rPr>
              <a:t>Put together by </a:t>
            </a:r>
            <a:r>
              <a:rPr lang="en-AU" dirty="0" err="1" smtClean="0">
                <a:solidFill>
                  <a:schemeClr val="accent6">
                    <a:lumMod val="75000"/>
                  </a:schemeClr>
                </a:solidFill>
              </a:rPr>
              <a:t>Carly</a:t>
            </a:r>
            <a:r>
              <a:rPr lang="en-AU" dirty="0" smtClean="0">
                <a:solidFill>
                  <a:schemeClr val="accent6">
                    <a:lumMod val="75000"/>
                  </a:schemeClr>
                </a:solidFill>
              </a:rPr>
              <a:t> Gooch (koali.com.au)</a:t>
            </a:r>
            <a:endParaRPr lang="en-A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Setting up your dev environment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Either Flex </a:t>
            </a:r>
            <a:r>
              <a:rPr lang="en-AU" dirty="0" smtClean="0"/>
              <a:t>Builder </a:t>
            </a:r>
            <a:r>
              <a:rPr lang="en-AU" dirty="0" smtClean="0"/>
              <a:t>or Flash Develop</a:t>
            </a:r>
          </a:p>
          <a:p>
            <a:endParaRPr lang="en-AU" dirty="0" smtClean="0"/>
          </a:p>
          <a:p>
            <a:r>
              <a:rPr lang="en-AU" dirty="0" smtClean="0">
                <a:hlinkClick r:id="rId2"/>
              </a:rPr>
              <a:t>http://opensource.adobe.com/wiki/display/flexsdk/Targeting+Flash+Player+10+Beta</a:t>
            </a:r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Resources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http://help.adobe.com/en_US/AS3LCR/Flash_10.0/index.html </a:t>
            </a:r>
            <a:r>
              <a:rPr lang="en-AU" dirty="0" smtClean="0"/>
              <a:t>- </a:t>
            </a:r>
            <a:r>
              <a:rPr lang="en-AU" dirty="0" smtClean="0"/>
              <a:t>the </a:t>
            </a:r>
            <a:r>
              <a:rPr lang="en-AU" dirty="0" smtClean="0"/>
              <a:t>docs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>
                <a:hlinkClick r:id="rId2"/>
              </a:rPr>
              <a:t>http://www.gotoandlearn.com/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broken?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 smtClean="0"/>
              <a:t>Policy file strictness: Phase 2 </a:t>
            </a:r>
          </a:p>
          <a:p>
            <a:r>
              <a:rPr lang="en-AU" dirty="0" smtClean="0"/>
              <a:t>Socket connection timeout </a:t>
            </a:r>
          </a:p>
          <a:p>
            <a:r>
              <a:rPr lang="en-AU" dirty="0" smtClean="0"/>
              <a:t>Upload and download require user interaction</a:t>
            </a:r>
          </a:p>
          <a:p>
            <a:r>
              <a:rPr lang="en-AU" dirty="0" smtClean="0"/>
              <a:t>Setting data on the system Clipboard requires user interaction</a:t>
            </a:r>
          </a:p>
          <a:p>
            <a:r>
              <a:rPr lang="en-AU" dirty="0" smtClean="0"/>
              <a:t>Content-Disposition header may prevent SWF files from playing</a:t>
            </a:r>
          </a:p>
          <a:p>
            <a:r>
              <a:rPr lang="en-AU" dirty="0" smtClean="0"/>
              <a:t>Related-object properties in events may not be available</a:t>
            </a:r>
          </a:p>
          <a:p>
            <a:r>
              <a:rPr lang="en-AU" dirty="0" smtClean="0"/>
              <a:t>POSTs containing file uploads require upload security checks</a:t>
            </a:r>
          </a:p>
          <a:p>
            <a:r>
              <a:rPr lang="en-AU" dirty="0" smtClean="0"/>
              <a:t>Camera and microphone unavailable in certain WMODEs</a:t>
            </a:r>
          </a:p>
          <a:p>
            <a:endParaRPr lang="en-AU" dirty="0" smtClean="0"/>
          </a:p>
          <a:p>
            <a:r>
              <a:rPr lang="en-AU" dirty="0" smtClean="0"/>
              <a:t>http://www.adobe.com/devnet/flashplayer/articles/fplayer10_security_changes_print.html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3D effects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Playing card </a:t>
            </a:r>
            <a:r>
              <a:rPr lang="en-AU" dirty="0" smtClean="0"/>
              <a:t>3d</a:t>
            </a:r>
            <a:r>
              <a:rPr lang="en-AU" dirty="0" smtClean="0"/>
              <a:t>.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New </a:t>
            </a:r>
            <a:r>
              <a:rPr lang="en-AU" dirty="0" err="1" smtClean="0"/>
              <a:t>DisplayObject</a:t>
            </a:r>
            <a:r>
              <a:rPr lang="en-AU" dirty="0" smtClean="0"/>
              <a:t> </a:t>
            </a:r>
            <a:r>
              <a:rPr lang="en-AU" dirty="0" smtClean="0"/>
              <a:t>properties </a:t>
            </a:r>
            <a:r>
              <a:rPr lang="en-AU" dirty="0" smtClean="0"/>
              <a:t>of </a:t>
            </a:r>
            <a:r>
              <a:rPr lang="en-AU" dirty="0" err="1" smtClean="0"/>
              <a:t>rotationX</a:t>
            </a:r>
            <a:r>
              <a:rPr lang="en-AU" dirty="0" smtClean="0"/>
              <a:t> </a:t>
            </a:r>
            <a:r>
              <a:rPr lang="en-AU" dirty="0" err="1" smtClean="0"/>
              <a:t>rotationY</a:t>
            </a:r>
            <a:r>
              <a:rPr lang="en-AU" dirty="0" smtClean="0"/>
              <a:t> and </a:t>
            </a:r>
            <a:r>
              <a:rPr lang="en-AU" dirty="0" err="1" smtClean="0"/>
              <a:t>rotationZ</a:t>
            </a:r>
            <a:endParaRPr lang="en-AU" dirty="0"/>
          </a:p>
        </p:txBody>
      </p:sp>
      <p:pic>
        <p:nvPicPr>
          <p:cNvPr id="7" name="Picture 6" descr="3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857496"/>
            <a:ext cx="4781550" cy="14097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Pixel Bending</a:t>
            </a:r>
            <a:endParaRPr lang="en-AU" dirty="0"/>
          </a:p>
        </p:txBody>
      </p:sp>
      <p:pic>
        <p:nvPicPr>
          <p:cNvPr id="4" name="Content Placeholder 3" descr="pbendin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91700" y="2143116"/>
            <a:ext cx="3710133" cy="2786082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000240"/>
            <a:ext cx="4614866" cy="4572032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Compile pixel</a:t>
            </a:r>
            <a:r>
              <a:rPr kumimoji="0" lang="en-AU" sz="2800" b="0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AU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shaders</a:t>
            </a:r>
            <a:r>
              <a:rPr kumimoji="0" lang="en-AU" sz="2800" b="0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r>
              <a:rPr kumimoji="0" lang="en-AU" sz="2800" b="0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load them into flash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tabLst/>
              <a:defRPr/>
            </a:pPr>
            <a:endParaRPr kumimoji="0" lang="en-A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Create a new </a:t>
            </a:r>
            <a:r>
              <a:rPr kumimoji="0" lang="en-A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Shader</a:t>
            </a:r>
            <a:r>
              <a:rPr kumimoji="0" lang="en-A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obj</a:t>
            </a: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+mj-lt"/>
              <a:buAutoNum type="arabicPeriod"/>
              <a:tabLst/>
              <a:defRPr/>
            </a:pPr>
            <a:r>
              <a:rPr lang="en-AU" sz="2800" dirty="0" smtClean="0"/>
              <a:t>Load the </a:t>
            </a:r>
            <a:r>
              <a:rPr lang="en-AU" sz="2800" dirty="0" err="1" smtClean="0"/>
              <a:t>pbj</a:t>
            </a:r>
            <a:r>
              <a:rPr lang="en-AU" sz="2800" dirty="0" smtClean="0"/>
              <a:t> file</a:t>
            </a: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+mj-lt"/>
              <a:buAutoNum type="arabicPeriod"/>
              <a:tabLst/>
              <a:defRPr/>
            </a:pPr>
            <a:r>
              <a:rPr lang="en-AU" sz="2800" dirty="0" smtClean="0"/>
              <a:t>Set the </a:t>
            </a:r>
            <a:r>
              <a:rPr lang="en-AU" sz="2800" dirty="0" err="1" smtClean="0"/>
              <a:t>Shaders</a:t>
            </a:r>
            <a:r>
              <a:rPr lang="en-AU" sz="2800" dirty="0" smtClean="0"/>
              <a:t> data to the loaded file</a:t>
            </a: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+mj-lt"/>
              <a:buAutoNum type="arabicPeriod"/>
              <a:tabLst/>
              <a:defRPr/>
            </a:pPr>
            <a:r>
              <a:rPr lang="en-AU" sz="2800" dirty="0" smtClean="0"/>
              <a:t>Set the parameters of the </a:t>
            </a:r>
            <a:r>
              <a:rPr lang="en-AU" sz="2800" dirty="0" err="1" smtClean="0"/>
              <a:t>shader</a:t>
            </a:r>
            <a:endParaRPr lang="en-AU" sz="2800" dirty="0" smtClean="0"/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+mj-lt"/>
              <a:buAutoNum type="arabicPeriod"/>
              <a:tabLst/>
              <a:defRPr/>
            </a:pPr>
            <a:r>
              <a:rPr lang="en-AU" sz="2800" dirty="0" smtClean="0"/>
              <a:t>On your graphics obj begin a </a:t>
            </a:r>
            <a:r>
              <a:rPr lang="en-AU" sz="2800" dirty="0" err="1" smtClean="0"/>
              <a:t>shader</a:t>
            </a:r>
            <a:r>
              <a:rPr lang="en-AU" sz="2800" dirty="0" smtClean="0"/>
              <a:t> fill and then draw a shape.</a:t>
            </a:r>
          </a:p>
          <a:p>
            <a:pPr marL="624078" marR="0" lvl="0" indent="-51435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+mj-lt"/>
              <a:buAutoNum type="arabicPeriod"/>
              <a:tabLst/>
              <a:defRPr/>
            </a:pPr>
            <a:endParaRPr kumimoji="0" lang="en-A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en-A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en-A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Advanced text support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Text Block</a:t>
            </a:r>
          </a:p>
          <a:p>
            <a:r>
              <a:rPr lang="en-AU" dirty="0" smtClean="0"/>
              <a:t>Content Elements</a:t>
            </a:r>
          </a:p>
          <a:p>
            <a:pPr lvl="1"/>
            <a:r>
              <a:rPr lang="en-AU" dirty="0" err="1" smtClean="0"/>
              <a:t>TextElement</a:t>
            </a:r>
            <a:endParaRPr lang="en-AU" dirty="0" smtClean="0"/>
          </a:p>
          <a:p>
            <a:pPr lvl="1"/>
            <a:r>
              <a:rPr lang="en-AU" dirty="0" err="1" smtClean="0"/>
              <a:t>GraphicElement</a:t>
            </a:r>
            <a:endParaRPr lang="en-AU" dirty="0"/>
          </a:p>
        </p:txBody>
      </p:sp>
      <p:pic>
        <p:nvPicPr>
          <p:cNvPr id="4" name="Picture 3" descr="graphictex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5500702"/>
            <a:ext cx="4305300" cy="8477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Dynamic sound generation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AU" dirty="0" smtClean="0"/>
              <a:t>private </a:t>
            </a:r>
            <a:r>
              <a:rPr lang="en-AU" dirty="0" err="1" smtClean="0"/>
              <a:t>var</a:t>
            </a:r>
            <a:r>
              <a:rPr lang="en-AU" dirty="0" smtClean="0"/>
              <a:t> </a:t>
            </a:r>
            <a:r>
              <a:rPr lang="en-AU" dirty="0" err="1" smtClean="0"/>
              <a:t>freq:Number</a:t>
            </a:r>
            <a:r>
              <a:rPr lang="en-AU" dirty="0" smtClean="0"/>
              <a:t> = 440; //a above middle c</a:t>
            </a: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err="1" smtClean="0"/>
              <a:t>var</a:t>
            </a:r>
            <a:r>
              <a:rPr lang="en-AU" dirty="0" smtClean="0"/>
              <a:t> </a:t>
            </a:r>
            <a:r>
              <a:rPr lang="en-AU" dirty="0" err="1" smtClean="0"/>
              <a:t>mySound:Sound</a:t>
            </a:r>
            <a:r>
              <a:rPr lang="en-AU" dirty="0" smtClean="0"/>
              <a:t> = new Sound</a:t>
            </a:r>
            <a:r>
              <a:rPr lang="en-AU" dirty="0" smtClean="0"/>
              <a:t>();</a:t>
            </a:r>
          </a:p>
          <a:p>
            <a:pPr>
              <a:buNone/>
            </a:pPr>
            <a:r>
              <a:rPr lang="en-AU" dirty="0" err="1" smtClean="0"/>
              <a:t>mySound.addEventListener</a:t>
            </a:r>
            <a:r>
              <a:rPr lang="en-AU" dirty="0" smtClean="0"/>
              <a:t>(</a:t>
            </a:r>
            <a:r>
              <a:rPr lang="en-AU" dirty="0" err="1" smtClean="0"/>
              <a:t>SampleDataEvent.SAMPLE_DATA</a:t>
            </a:r>
            <a:r>
              <a:rPr lang="en-AU" dirty="0" smtClean="0"/>
              <a:t>, </a:t>
            </a:r>
            <a:r>
              <a:rPr lang="en-AU" dirty="0" err="1" smtClean="0"/>
              <a:t>playSound</a:t>
            </a:r>
            <a:r>
              <a:rPr lang="en-AU" dirty="0" smtClean="0"/>
              <a:t>);</a:t>
            </a:r>
            <a:endParaRPr lang="en-AU" dirty="0" smtClean="0"/>
          </a:p>
          <a:p>
            <a:pPr>
              <a:buNone/>
            </a:pPr>
            <a:r>
              <a:rPr lang="en-AU" dirty="0" err="1" smtClean="0"/>
              <a:t>mySound.play</a:t>
            </a:r>
            <a:r>
              <a:rPr lang="en-AU" dirty="0" smtClean="0"/>
              <a:t>();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smtClean="0"/>
              <a:t>protected function </a:t>
            </a:r>
            <a:r>
              <a:rPr lang="en-AU" dirty="0" err="1" smtClean="0"/>
              <a:t>playSound</a:t>
            </a:r>
            <a:r>
              <a:rPr lang="en-AU" dirty="0" smtClean="0"/>
              <a:t>(</a:t>
            </a:r>
            <a:r>
              <a:rPr lang="en-AU" dirty="0" err="1" smtClean="0"/>
              <a:t>event:SampleDataEvent</a:t>
            </a:r>
            <a:r>
              <a:rPr lang="en-AU" dirty="0" smtClean="0"/>
              <a:t>):</a:t>
            </a:r>
            <a:r>
              <a:rPr lang="en-AU" dirty="0" smtClean="0"/>
              <a:t>void {</a:t>
            </a:r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for </a:t>
            </a:r>
            <a:r>
              <a:rPr lang="en-AU" dirty="0" smtClean="0"/>
              <a:t>( </a:t>
            </a:r>
            <a:r>
              <a:rPr lang="en-AU" dirty="0" err="1" smtClean="0"/>
              <a:t>var</a:t>
            </a:r>
            <a:r>
              <a:rPr lang="en-AU" dirty="0" smtClean="0"/>
              <a:t> c:int = 0; c &lt; 8192; </a:t>
            </a:r>
            <a:r>
              <a:rPr lang="en-AU" dirty="0" err="1" smtClean="0"/>
              <a:t>c++</a:t>
            </a:r>
            <a:r>
              <a:rPr lang="en-AU" dirty="0" smtClean="0"/>
              <a:t> ) {</a:t>
            </a:r>
          </a:p>
          <a:p>
            <a:pPr>
              <a:buNone/>
            </a:pPr>
            <a:r>
              <a:rPr lang="en-AU" dirty="0" smtClean="0"/>
              <a:t>	</a:t>
            </a:r>
            <a:r>
              <a:rPr lang="en-AU" dirty="0" smtClean="0"/>
              <a:t>	phase </a:t>
            </a:r>
            <a:r>
              <a:rPr lang="en-AU" dirty="0" smtClean="0"/>
              <a:t>+= freq / rate;</a:t>
            </a:r>
          </a:p>
          <a:p>
            <a:pPr>
              <a:buNone/>
            </a:pPr>
            <a:r>
              <a:rPr lang="en-AU" dirty="0" smtClean="0"/>
              <a:t>		</a:t>
            </a:r>
            <a:r>
              <a:rPr lang="en-AU" dirty="0" err="1" smtClean="0"/>
              <a:t>var</a:t>
            </a:r>
            <a:r>
              <a:rPr lang="en-AU" dirty="0" smtClean="0"/>
              <a:t> </a:t>
            </a:r>
            <a:r>
              <a:rPr lang="en-AU" dirty="0" err="1" smtClean="0"/>
              <a:t>phaseAngle:Number</a:t>
            </a:r>
            <a:r>
              <a:rPr lang="en-AU" dirty="0" smtClean="0"/>
              <a:t> = phase * </a:t>
            </a:r>
            <a:r>
              <a:rPr lang="en-AU" dirty="0" err="1" smtClean="0"/>
              <a:t>Math.PI</a:t>
            </a:r>
            <a:r>
              <a:rPr lang="en-AU" dirty="0" smtClean="0"/>
              <a:t> * 2 ;</a:t>
            </a:r>
          </a:p>
          <a:p>
            <a:pPr>
              <a:buNone/>
            </a:pPr>
            <a:r>
              <a:rPr lang="en-AU" dirty="0" smtClean="0"/>
              <a:t>		</a:t>
            </a:r>
            <a:r>
              <a:rPr lang="en-AU" dirty="0" err="1" smtClean="0"/>
              <a:t>var</a:t>
            </a:r>
            <a:r>
              <a:rPr lang="en-AU" dirty="0" smtClean="0"/>
              <a:t> </a:t>
            </a:r>
            <a:r>
              <a:rPr lang="en-AU" dirty="0" err="1" smtClean="0"/>
              <a:t>sample:Number</a:t>
            </a:r>
            <a:r>
              <a:rPr lang="en-AU" dirty="0" smtClean="0"/>
              <a:t> = Math.sin(</a:t>
            </a:r>
            <a:r>
              <a:rPr lang="en-AU" dirty="0" err="1" smtClean="0"/>
              <a:t>phaseAngle</a:t>
            </a:r>
            <a:r>
              <a:rPr lang="en-AU" dirty="0" smtClean="0"/>
              <a:t>);</a:t>
            </a:r>
          </a:p>
          <a:p>
            <a:pPr>
              <a:buNone/>
            </a:pPr>
            <a:r>
              <a:rPr lang="en-AU" dirty="0" smtClean="0"/>
              <a:t>		</a:t>
            </a:r>
            <a:r>
              <a:rPr lang="en-AU" dirty="0" err="1" smtClean="0"/>
              <a:t>event.data.writeFloat</a:t>
            </a:r>
            <a:r>
              <a:rPr lang="en-AU" dirty="0" smtClean="0"/>
              <a:t>(sample</a:t>
            </a:r>
            <a:r>
              <a:rPr lang="en-AU" dirty="0" smtClean="0"/>
              <a:t>);</a:t>
            </a:r>
          </a:p>
          <a:p>
            <a:pPr>
              <a:buNone/>
            </a:pPr>
            <a:r>
              <a:rPr lang="en-AU" dirty="0" smtClean="0"/>
              <a:t>		</a:t>
            </a:r>
            <a:r>
              <a:rPr lang="en-AU" dirty="0" err="1" smtClean="0"/>
              <a:t>event.data.writeFloat</a:t>
            </a:r>
            <a:r>
              <a:rPr lang="en-AU" dirty="0" smtClean="0"/>
              <a:t>(sample</a:t>
            </a:r>
            <a:r>
              <a:rPr lang="en-AU" dirty="0" smtClean="0"/>
              <a:t>);</a:t>
            </a:r>
          </a:p>
          <a:p>
            <a:pPr>
              <a:buNone/>
            </a:pPr>
            <a:r>
              <a:rPr lang="en-AU" dirty="0" smtClean="0"/>
              <a:t>	}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}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Drawing </a:t>
            </a:r>
            <a:r>
              <a:rPr lang="en-AU" dirty="0" err="1" smtClean="0"/>
              <a:t>api</a:t>
            </a:r>
            <a:r>
              <a:rPr lang="en-AU" dirty="0" smtClean="0"/>
              <a:t> enhancements and typed arrays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5900750" cy="4325112"/>
          </a:xfrm>
        </p:spPr>
        <p:txBody>
          <a:bodyPr/>
          <a:lstStyle/>
          <a:p>
            <a:r>
              <a:rPr lang="en-AU" dirty="0" err="1" smtClean="0"/>
              <a:t>var</a:t>
            </a:r>
            <a:r>
              <a:rPr lang="en-AU" dirty="0" smtClean="0"/>
              <a:t> </a:t>
            </a:r>
            <a:r>
              <a:rPr lang="en-AU" dirty="0" err="1" smtClean="0"/>
              <a:t>star_commands:Vector</a:t>
            </a:r>
            <a:r>
              <a:rPr lang="en-AU" dirty="0" smtClean="0"/>
              <a:t>.&lt;</a:t>
            </a:r>
            <a:r>
              <a:rPr lang="en-AU" dirty="0" err="1" smtClean="0"/>
              <a:t>int</a:t>
            </a:r>
            <a:r>
              <a:rPr lang="en-AU" dirty="0" smtClean="0"/>
              <a:t>&gt; = new Vector.&lt;</a:t>
            </a:r>
            <a:r>
              <a:rPr lang="en-AU" dirty="0" err="1" smtClean="0"/>
              <a:t>int</a:t>
            </a:r>
            <a:r>
              <a:rPr lang="en-AU" dirty="0" smtClean="0"/>
              <a:t>&gt;(5, true</a:t>
            </a:r>
            <a:r>
              <a:rPr lang="en-AU" dirty="0" smtClean="0"/>
              <a:t>);</a:t>
            </a:r>
          </a:p>
          <a:p>
            <a:endParaRPr lang="en-AU" dirty="0" smtClean="0"/>
          </a:p>
          <a:p>
            <a:r>
              <a:rPr lang="en-AU" dirty="0" err="1" smtClean="0"/>
              <a:t>drawingPanel.graphics.drawPath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(</a:t>
            </a:r>
            <a:r>
              <a:rPr lang="en-AU" dirty="0" err="1" smtClean="0"/>
              <a:t>star_commands</a:t>
            </a:r>
            <a:r>
              <a:rPr lang="en-AU" dirty="0" smtClean="0"/>
              <a:t>, </a:t>
            </a:r>
            <a:r>
              <a:rPr lang="en-AU" dirty="0" err="1" smtClean="0"/>
              <a:t>star_coord</a:t>
            </a:r>
            <a:r>
              <a:rPr lang="en-AU" dirty="0" smtClean="0"/>
              <a:t>);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2285992"/>
            <a:ext cx="16637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3328982" cy="10668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File upload and download </a:t>
            </a:r>
            <a:r>
              <a:rPr lang="en-AU" dirty="0" err="1" smtClean="0"/>
              <a:t>apis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2786058"/>
            <a:ext cx="3429024" cy="3145536"/>
          </a:xfrm>
        </p:spPr>
        <p:txBody>
          <a:bodyPr/>
          <a:lstStyle/>
          <a:p>
            <a:r>
              <a:rPr lang="en-AU" dirty="0" smtClean="0"/>
              <a:t>Can now load files into the player without putting the file on the server and loading back.</a:t>
            </a: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928670"/>
            <a:ext cx="4886325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 what else is new? - more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Dynamic streaming</a:t>
            </a:r>
          </a:p>
          <a:p>
            <a:r>
              <a:rPr lang="en-AU" dirty="0" err="1" smtClean="0"/>
              <a:t>Speex</a:t>
            </a:r>
            <a:r>
              <a:rPr lang="en-AU" dirty="0" smtClean="0"/>
              <a:t> audio codec</a:t>
            </a:r>
          </a:p>
          <a:p>
            <a:r>
              <a:rPr lang="en-AU" dirty="0" err="1" smtClean="0"/>
              <a:t>unloadAndStop</a:t>
            </a:r>
            <a:r>
              <a:rPr lang="en-AU" dirty="0" smtClean="0"/>
              <a:t> </a:t>
            </a:r>
          </a:p>
          <a:p>
            <a:r>
              <a:rPr lang="en-AU" dirty="0" smtClean="0"/>
              <a:t>keyboard access in full screen</a:t>
            </a:r>
          </a:p>
          <a:p>
            <a:r>
              <a:rPr lang="en-AU" dirty="0" smtClean="0"/>
              <a:t>Hardware </a:t>
            </a:r>
            <a:r>
              <a:rPr lang="en-AU" dirty="0" err="1" smtClean="0"/>
              <a:t>accelaration</a:t>
            </a:r>
            <a:endParaRPr lang="en-AU" dirty="0" smtClean="0"/>
          </a:p>
          <a:p>
            <a:r>
              <a:rPr lang="en-AU" dirty="0" smtClean="0"/>
              <a:t>Bigger bitmaps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230</TotalTime>
  <Words>276</Words>
  <Application>Microsoft Office PowerPoint</Application>
  <PresentationFormat>On-screen Show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Urban</vt:lpstr>
      <vt:lpstr>Flash Player 10</vt:lpstr>
      <vt:lpstr>What is broken?</vt:lpstr>
      <vt:lpstr>3D effects</vt:lpstr>
      <vt:lpstr>Pixel Bending</vt:lpstr>
      <vt:lpstr>Advanced text support</vt:lpstr>
      <vt:lpstr>Dynamic sound generation</vt:lpstr>
      <vt:lpstr>Drawing api enhancements and typed arrays</vt:lpstr>
      <vt:lpstr>File upload and download apis</vt:lpstr>
      <vt:lpstr>So what else is new? - more</vt:lpstr>
      <vt:lpstr>Setting up your dev environment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Flash Player 10</dc:title>
  <dc:creator>Carly</dc:creator>
  <cp:lastModifiedBy>Carly</cp:lastModifiedBy>
  <cp:revision>34</cp:revision>
  <dcterms:created xsi:type="dcterms:W3CDTF">2008-10-18T07:54:57Z</dcterms:created>
  <dcterms:modified xsi:type="dcterms:W3CDTF">2008-10-26T09:59:11Z</dcterms:modified>
</cp:coreProperties>
</file>